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86DA"/>
    <a:srgbClr val="271137"/>
    <a:srgbClr val="532476"/>
    <a:srgbClr val="FF9966"/>
    <a:srgbClr val="FF99CC"/>
    <a:srgbClr val="FF505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7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79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02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26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42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2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6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13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0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78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61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0006-341A-454F-B0AD-1B156FDAFD72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F2F2-9495-4B76-A561-320B1FCD7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49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78" y="5912756"/>
            <a:ext cx="1190244" cy="756155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285750" y="6007252"/>
            <a:ext cx="3708998" cy="567164"/>
            <a:chOff x="144890" y="6317089"/>
            <a:chExt cx="3708998" cy="567164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90" y="6317089"/>
              <a:ext cx="540909" cy="540909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37" y="6317089"/>
              <a:ext cx="3130751" cy="567164"/>
            </a:xfrm>
            <a:prstGeom prst="rect">
              <a:avLst/>
            </a:prstGeom>
          </p:spPr>
        </p:pic>
      </p:grpSp>
      <p:sp>
        <p:nvSpPr>
          <p:cNvPr id="11" name="Título 1"/>
          <p:cNvSpPr txBox="1">
            <a:spLocks/>
          </p:cNvSpPr>
          <p:nvPr/>
        </p:nvSpPr>
        <p:spPr>
          <a:xfrm>
            <a:off x="762000" y="2318846"/>
            <a:ext cx="10515600" cy="2560424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8000" b="1" dirty="0" smtClean="0">
                <a:ln w="13462">
                  <a:solidFill>
                    <a:srgbClr val="B686D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CONCURSO DE LEMAS POR LA IGUALDAD</a:t>
            </a:r>
            <a:endParaRPr lang="es-ES" sz="8000" b="1" dirty="0">
              <a:ln w="13462">
                <a:solidFill>
                  <a:srgbClr val="B686DA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46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56359" y="1736785"/>
            <a:ext cx="8137997" cy="120032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7200" b="1" dirty="0" smtClean="0">
                <a:ln w="13462">
                  <a:solidFill>
                    <a:srgbClr val="B686D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 Centros educativos</a:t>
            </a:r>
            <a:endParaRPr lang="es-ES" sz="7200" b="1" dirty="0">
              <a:ln w="13462">
                <a:solidFill>
                  <a:srgbClr val="B686DA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41839" y="3492117"/>
            <a:ext cx="6111546" cy="11079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3462">
                  <a:solidFill>
                    <a:srgbClr val="B686D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102 </a:t>
            </a:r>
            <a:r>
              <a:rPr lang="es-ES" sz="6600" b="1" cap="none" spc="0" dirty="0" smtClean="0">
                <a:ln w="13462">
                  <a:solidFill>
                    <a:srgbClr val="B686D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Participantes</a:t>
            </a:r>
            <a:endParaRPr lang="es-ES" sz="6600" b="1" cap="none" spc="0" dirty="0">
              <a:ln w="13462">
                <a:solidFill>
                  <a:srgbClr val="B686DA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21963" y="5155116"/>
            <a:ext cx="7551298" cy="92333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rgbClr val="B686D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 un montón de diversión</a:t>
            </a:r>
            <a:endParaRPr lang="es-ES" sz="5400" b="1" cap="none" spc="0" dirty="0">
              <a:ln w="13462">
                <a:solidFill>
                  <a:srgbClr val="B686DA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12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6429" y="2114550"/>
            <a:ext cx="10403785" cy="1569660"/>
          </a:xfrm>
          <a:prstGeom prst="rect">
            <a:avLst/>
          </a:prstGeom>
          <a:solidFill>
            <a:schemeClr val="bg1">
              <a:alpha val="54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3462">
                  <a:solidFill>
                    <a:srgbClr val="B686D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TRES FINALISTAS</a:t>
            </a:r>
          </a:p>
        </p:txBody>
      </p:sp>
    </p:spTree>
    <p:extLst>
      <p:ext uri="{BB962C8B-B14F-4D97-AF65-F5344CB8AC3E}">
        <p14:creationId xmlns:p14="http://schemas.microsoft.com/office/powerpoint/2010/main" val="379159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ln>
                  <a:solidFill>
                    <a:srgbClr val="B686DA"/>
                  </a:solidFill>
                </a:ln>
                <a:solidFill>
                  <a:srgbClr val="271137"/>
                </a:solidFill>
                <a:latin typeface="Bradley Hand ITC" panose="03070402050302030203" pitchFamily="66" charset="0"/>
              </a:rPr>
              <a:t>En este juego, separados no ganamos</a:t>
            </a:r>
            <a:endParaRPr lang="es-ES" dirty="0">
              <a:ln>
                <a:solidFill>
                  <a:srgbClr val="B686DA"/>
                </a:solidFill>
              </a:ln>
              <a:solidFill>
                <a:srgbClr val="271137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59" y="1386680"/>
            <a:ext cx="6710891" cy="5033169"/>
          </a:xfrm>
        </p:spPr>
      </p:pic>
    </p:spTree>
    <p:extLst>
      <p:ext uri="{BB962C8B-B14F-4D97-AF65-F5344CB8AC3E}">
        <p14:creationId xmlns:p14="http://schemas.microsoft.com/office/powerpoint/2010/main" val="413580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ln>
                  <a:solidFill>
                    <a:srgbClr val="B686DA"/>
                  </a:solidFill>
                </a:ln>
                <a:solidFill>
                  <a:srgbClr val="271137"/>
                </a:solidFill>
                <a:latin typeface="Bradley Hand ITC" panose="03070402050302030203" pitchFamily="66" charset="0"/>
              </a:rPr>
              <a:t>La igualdad es el alma de la libertad</a:t>
            </a:r>
            <a:endParaRPr lang="es-ES" dirty="0">
              <a:ln>
                <a:solidFill>
                  <a:srgbClr val="B686DA"/>
                </a:solidFill>
              </a:ln>
              <a:solidFill>
                <a:srgbClr val="271137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1" y="1690688"/>
            <a:ext cx="6329890" cy="4747418"/>
          </a:xfrm>
        </p:spPr>
      </p:pic>
    </p:spTree>
    <p:extLst>
      <p:ext uri="{BB962C8B-B14F-4D97-AF65-F5344CB8AC3E}">
        <p14:creationId xmlns:p14="http://schemas.microsoft.com/office/powerpoint/2010/main" val="328142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ln>
                  <a:solidFill>
                    <a:srgbClr val="B686DA"/>
                  </a:solidFill>
                </a:ln>
                <a:solidFill>
                  <a:srgbClr val="271137"/>
                </a:solidFill>
                <a:latin typeface="Bradley Hand ITC" panose="03070402050302030203" pitchFamily="66" charset="0"/>
              </a:rPr>
              <a:t>Ni rosa ni azul, el morado ¡Qué full!</a:t>
            </a:r>
            <a:endParaRPr lang="es-ES" dirty="0">
              <a:ln>
                <a:solidFill>
                  <a:srgbClr val="B686DA"/>
                </a:solidFill>
              </a:ln>
              <a:solidFill>
                <a:srgbClr val="271137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92" y="1690688"/>
            <a:ext cx="8301208" cy="4675835"/>
          </a:xfrm>
        </p:spPr>
      </p:pic>
    </p:spTree>
    <p:extLst>
      <p:ext uri="{BB962C8B-B14F-4D97-AF65-F5344CB8AC3E}">
        <p14:creationId xmlns:p14="http://schemas.microsoft.com/office/powerpoint/2010/main" val="270208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90600" y="1902278"/>
            <a:ext cx="10403785" cy="3046988"/>
          </a:xfrm>
          <a:prstGeom prst="rect">
            <a:avLst/>
          </a:prstGeom>
          <a:solidFill>
            <a:schemeClr val="bg1">
              <a:alpha val="56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3462">
                  <a:solidFill>
                    <a:srgbClr val="B686D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ganadora de una Tablet es…</a:t>
            </a:r>
          </a:p>
        </p:txBody>
      </p:sp>
    </p:spTree>
    <p:extLst>
      <p:ext uri="{BB962C8B-B14F-4D97-AF65-F5344CB8AC3E}">
        <p14:creationId xmlns:p14="http://schemas.microsoft.com/office/powerpoint/2010/main" val="252851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1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6600" b="1" dirty="0" smtClean="0">
                <a:ln>
                  <a:solidFill>
                    <a:srgbClr val="B686DA"/>
                  </a:solidFill>
                </a:ln>
                <a:solidFill>
                  <a:srgbClr val="B686DA"/>
                </a:solidFill>
              </a:rPr>
              <a:t>María del Mar Guzmán Cañas</a:t>
            </a:r>
            <a:br>
              <a:rPr lang="es-ES_tradnl" sz="6600" b="1" dirty="0" smtClean="0">
                <a:ln>
                  <a:solidFill>
                    <a:srgbClr val="B686DA"/>
                  </a:solidFill>
                </a:ln>
                <a:solidFill>
                  <a:srgbClr val="B686DA"/>
                </a:solidFill>
              </a:rPr>
            </a:br>
            <a:r>
              <a:rPr lang="es-ES_tradnl" sz="6600" b="1" dirty="0" smtClean="0">
                <a:ln>
                  <a:solidFill>
                    <a:srgbClr val="B686DA"/>
                  </a:solidFill>
                </a:ln>
                <a:solidFill>
                  <a:srgbClr val="B686DA"/>
                </a:solidFill>
              </a:rPr>
              <a:t>IES FERNANDO III – 4ºC</a:t>
            </a:r>
            <a:endParaRPr lang="es-ES" sz="6600" b="1" dirty="0">
              <a:ln>
                <a:solidFill>
                  <a:srgbClr val="B686DA"/>
                </a:solidFill>
              </a:ln>
              <a:solidFill>
                <a:srgbClr val="B686DA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19569" y="2178799"/>
            <a:ext cx="3439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Rosa</a:t>
            </a:r>
            <a:endParaRPr lang="es-ES" sz="80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64481" y="2219399"/>
            <a:ext cx="2243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 smtClean="0">
                <a:solidFill>
                  <a:srgbClr val="FF5050"/>
                </a:solidFill>
                <a:latin typeface="Forte" panose="03060902040502070203" pitchFamily="66" charset="0"/>
              </a:rPr>
              <a:t>Ni</a:t>
            </a:r>
            <a:endParaRPr lang="es-ES" sz="8000" dirty="0">
              <a:solidFill>
                <a:srgbClr val="FF5050"/>
              </a:solidFill>
              <a:latin typeface="Forte" panose="03060902040502070203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48400" y="2219399"/>
            <a:ext cx="171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b="1" dirty="0" smtClean="0">
                <a:solidFill>
                  <a:srgbClr val="B686DA"/>
                </a:solidFill>
              </a:rPr>
              <a:t>NI</a:t>
            </a:r>
            <a:endParaRPr lang="es-ES" sz="8000" b="1" dirty="0">
              <a:solidFill>
                <a:srgbClr val="B686DA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710488" y="2178799"/>
            <a:ext cx="4299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b="1" dirty="0" smtClean="0">
                <a:solidFill>
                  <a:srgbClr val="FFFF00"/>
                </a:solidFill>
              </a:rPr>
              <a:t>A</a:t>
            </a:r>
            <a:r>
              <a:rPr lang="es-ES_tradnl" sz="8000" b="1" dirty="0" smtClean="0">
                <a:solidFill>
                  <a:srgbClr val="B686DA"/>
                </a:solidFill>
              </a:rPr>
              <a:t>Z</a:t>
            </a:r>
            <a:r>
              <a:rPr lang="es-ES_tradnl" sz="8000" b="1" dirty="0" smtClean="0">
                <a:solidFill>
                  <a:srgbClr val="FF99CC"/>
                </a:solidFill>
              </a:rPr>
              <a:t>U</a:t>
            </a:r>
            <a:r>
              <a:rPr lang="es-ES_tradnl" sz="8000" b="1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877550" y="1709738"/>
            <a:ext cx="64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,</a:t>
            </a:r>
            <a:endParaRPr lang="es-ES" sz="9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19419" y="3990198"/>
            <a:ext cx="120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b="1" dirty="0" smtClean="0">
                <a:solidFill>
                  <a:srgbClr val="00B050"/>
                </a:solidFill>
              </a:rPr>
              <a:t>EL</a:t>
            </a:r>
            <a:endParaRPr lang="es-ES" sz="8000" b="1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59969" y="407155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kern="0" spc="-940" dirty="0" smtClean="0">
                <a:solidFill>
                  <a:srgbClr val="B686DA"/>
                </a:solidFill>
                <a:latin typeface="Forte" panose="03060902040502070203" pitchFamily="66" charset="0"/>
              </a:rPr>
              <a:t>M</a:t>
            </a:r>
            <a:r>
              <a:rPr lang="es-ES_tradnl" sz="7200" kern="0" spc="-940" dirty="0" smtClean="0">
                <a:solidFill>
                  <a:schemeClr val="accent2"/>
                </a:solidFill>
                <a:latin typeface="Forte" panose="03060902040502070203" pitchFamily="66" charset="0"/>
              </a:rPr>
              <a:t>O</a:t>
            </a:r>
            <a:r>
              <a:rPr lang="es-ES_tradnl" sz="7200" kern="0" spc="-940" dirty="0" smtClean="0">
                <a:solidFill>
                  <a:srgbClr val="FF99CC"/>
                </a:solidFill>
                <a:latin typeface="Forte" panose="03060902040502070203" pitchFamily="66" charset="0"/>
              </a:rPr>
              <a:t>R</a:t>
            </a:r>
            <a:r>
              <a:rPr lang="es-ES_tradnl" sz="7200" kern="0" spc="-940" dirty="0" smtClean="0">
                <a:solidFill>
                  <a:srgbClr val="7030A0"/>
                </a:solidFill>
                <a:latin typeface="Forte" panose="03060902040502070203" pitchFamily="66" charset="0"/>
              </a:rPr>
              <a:t>A</a:t>
            </a:r>
            <a:r>
              <a:rPr lang="es-ES_tradnl" sz="7200" kern="0" spc="-940" dirty="0" smtClean="0">
                <a:solidFill>
                  <a:srgbClr val="92D050"/>
                </a:solidFill>
                <a:latin typeface="Forte" panose="03060902040502070203" pitchFamily="66" charset="0"/>
              </a:rPr>
              <a:t>D</a:t>
            </a:r>
            <a:r>
              <a:rPr lang="es-ES_tradnl" sz="7200" kern="0" spc="-940" dirty="0" smtClean="0">
                <a:solidFill>
                  <a:srgbClr val="FF9966"/>
                </a:solidFill>
                <a:latin typeface="Forte" panose="03060902040502070203" pitchFamily="66" charset="0"/>
              </a:rPr>
              <a:t>O</a:t>
            </a:r>
            <a:endParaRPr lang="es-ES" sz="7200" kern="0" spc="-940" dirty="0">
              <a:solidFill>
                <a:srgbClr val="FF9966"/>
              </a:solidFill>
              <a:latin typeface="Forte" panose="03060902040502070203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430690" y="3867087"/>
            <a:ext cx="985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800" dirty="0">
                <a:solidFill>
                  <a:srgbClr val="B686DA"/>
                </a:solidFill>
                <a:latin typeface="Franklin Gothic Heavy" panose="020B0903020102020204" pitchFamily="34" charset="0"/>
              </a:rPr>
              <a:t>Q</a:t>
            </a:r>
            <a:endParaRPr lang="es-ES" sz="8800" dirty="0">
              <a:solidFill>
                <a:srgbClr val="B686DA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629650" y="4113308"/>
            <a:ext cx="257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rgbClr val="FF9966"/>
                </a:solidFill>
              </a:rPr>
              <a:t>FULL</a:t>
            </a:r>
            <a:endParaRPr lang="es-ES" sz="7200" b="1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8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" y="0"/>
            <a:ext cx="12175298" cy="6858000"/>
          </a:xfrm>
        </p:spPr>
      </p:pic>
    </p:spTree>
    <p:extLst>
      <p:ext uri="{BB962C8B-B14F-4D97-AF65-F5344CB8AC3E}">
        <p14:creationId xmlns:p14="http://schemas.microsoft.com/office/powerpoint/2010/main" val="103801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66</Words>
  <Application>Microsoft Office PowerPoint</Application>
  <PresentationFormat>Panorámica</PresentationFormat>
  <Paragraphs>19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Bradley Hand ITC</vt:lpstr>
      <vt:lpstr>Calibri</vt:lpstr>
      <vt:lpstr>Calibri Light</vt:lpstr>
      <vt:lpstr>Forte</vt:lpstr>
      <vt:lpstr>Franklin Gothic Heavy</vt:lpstr>
      <vt:lpstr>Tema de Office</vt:lpstr>
      <vt:lpstr>Presentación de PowerPoint</vt:lpstr>
      <vt:lpstr>Presentación de PowerPoint</vt:lpstr>
      <vt:lpstr>Presentación de PowerPoint</vt:lpstr>
      <vt:lpstr>En este juego, separados no ganamos</vt:lpstr>
      <vt:lpstr>La igualdad es el alma de la libertad</vt:lpstr>
      <vt:lpstr>Ni rosa ni azul, el morado ¡Qué full!</vt:lpstr>
      <vt:lpstr>Presentación de PowerPoint</vt:lpstr>
      <vt:lpstr>María del Mar Guzmán Cañas IES FERNANDO III – 4ºC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Serrano Fernandez</dc:creator>
  <cp:lastModifiedBy>Rosa Serrano Fernandez</cp:lastModifiedBy>
  <cp:revision>19</cp:revision>
  <dcterms:created xsi:type="dcterms:W3CDTF">2020-03-05T10:56:52Z</dcterms:created>
  <dcterms:modified xsi:type="dcterms:W3CDTF">2020-03-05T12:55:12Z</dcterms:modified>
</cp:coreProperties>
</file>